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6858000" cy="9144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2912" y="-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08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3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7178" y="488951"/>
            <a:ext cx="3357563" cy="10401300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19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56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63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347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17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61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51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21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19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1060B-4675-474B-AF70-463174B0F7D1}" type="datetimeFigureOut">
              <a:rPr lang="de-DE" smtClean="0"/>
              <a:t>19.03.17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F65FE-FCFA-DF4B-BC80-BB29271CB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75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41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4748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84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4748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0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78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37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67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95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99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68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84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67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4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14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73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4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10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93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38344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50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93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9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49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6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4748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48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88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4748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3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4748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19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4748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8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4748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14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4748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83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4748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7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19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1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86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7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1"/>
            <a:ext cx="5039868" cy="79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5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94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04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4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8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4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09600"/>
            <a:ext cx="5049012" cy="79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6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Bildschirmpräsentation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 Iten</dc:creator>
  <cp:lastModifiedBy>Philipp Iten</cp:lastModifiedBy>
  <cp:revision>1</cp:revision>
  <dcterms:created xsi:type="dcterms:W3CDTF">2017-03-19T19:38:26Z</dcterms:created>
  <dcterms:modified xsi:type="dcterms:W3CDTF">2017-03-19T19:39:30Z</dcterms:modified>
</cp:coreProperties>
</file>