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6858000" cy="9144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2912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71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57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8" y="488951"/>
            <a:ext cx="3357563" cy="104013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6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02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3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28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22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40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1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01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7BE9-3B89-3E47-B8FE-6AAAE5BF9667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85C07-A2D7-6149-91FB-81D32CFAD1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81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1.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4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0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84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6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9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9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1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9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2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72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8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0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8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9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42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94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3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83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0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6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8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5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2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Iten</dc:creator>
  <cp:lastModifiedBy>Philipp Iten</cp:lastModifiedBy>
  <cp:revision>1</cp:revision>
  <dcterms:created xsi:type="dcterms:W3CDTF">2017-03-19T19:33:51Z</dcterms:created>
  <dcterms:modified xsi:type="dcterms:W3CDTF">2017-03-19T19:36:40Z</dcterms:modified>
</cp:coreProperties>
</file>